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6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1CA85E3-9310-41C0-8857-AC11A76A0A33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93" d="100"/>
          <a:sy n="93" d="100"/>
        </p:scale>
        <p:origin x="9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25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51437EC1-1143-3801-EDC2-6F684EDAFD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25463" y="1439863"/>
            <a:ext cx="11252200" cy="5054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1329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PTC2023-cal-4-paper-banner1200x200-4-poster-bgr-top.jpg">
            <a:extLst>
              <a:ext uri="{FF2B5EF4-FFF2-40B4-BE49-F238E27FC236}">
                <a16:creationId xmlns:a16="http://schemas.microsoft.com/office/drawing/2014/main" id="{1A335755-9213-D25F-A4CE-604AB37253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-50" t="55445" r="-50" b="740"/>
          <a:stretch>
            <a:fillRect/>
          </a:stretch>
        </p:blipFill>
        <p:spPr>
          <a:xfrm>
            <a:off x="-6000" y="6185578"/>
            <a:ext cx="12204000" cy="67242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16348CC-4AA3-4726-BA4A-140F8B057FF2}"/>
              </a:ext>
            </a:extLst>
          </p:cNvPr>
          <p:cNvSpPr txBox="1"/>
          <p:nvPr userDrawn="1"/>
        </p:nvSpPr>
        <p:spPr>
          <a:xfrm>
            <a:off x="278873" y="6310114"/>
            <a:ext cx="4583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27</a:t>
            </a:r>
            <a:r>
              <a:rPr lang="en-US" sz="12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th</a:t>
            </a: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Electronics Packaging Technology Conference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2</a:t>
            </a:r>
            <a:r>
              <a:rPr lang="en-US" sz="12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nd</a:t>
            </a: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– 5</a:t>
            </a:r>
            <a:r>
              <a:rPr lang="en-US" sz="12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th</a:t>
            </a: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Dec 2025, Singapore</a:t>
            </a:r>
            <a:endParaRPr lang="en-SG" sz="1200" b="1" i="1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AE4019-8847-411E-8487-8AB7CECBCFDC}"/>
              </a:ext>
            </a:extLst>
          </p:cNvPr>
          <p:cNvSpPr txBox="1"/>
          <p:nvPr userDrawn="1"/>
        </p:nvSpPr>
        <p:spPr>
          <a:xfrm>
            <a:off x="9002607" y="6317327"/>
            <a:ext cx="3079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Aparajita" panose="020B0604020202020204" pitchFamily="34" charset="0"/>
              </a:rPr>
              <a:t>IEEE EPS Flagship Conference in the Asia Pacific Region</a:t>
            </a:r>
            <a:endParaRPr lang="en-SG" sz="1200" b="1" i="1" dirty="0">
              <a:solidFill>
                <a:prstClr val="white"/>
              </a:solidFill>
              <a:latin typeface="Calibri" panose="020F0502020204030204"/>
              <a:cs typeface="Aparajita" panose="020B0604020202020204" pitchFamily="34" charset="0"/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530C002-CC9A-4CFC-B37D-3DA36FBD9E18}"/>
              </a:ext>
            </a:extLst>
          </p:cNvPr>
          <p:cNvSpPr txBox="1">
            <a:spLocks/>
          </p:cNvSpPr>
          <p:nvPr userDrawn="1"/>
        </p:nvSpPr>
        <p:spPr>
          <a:xfrm>
            <a:off x="11540762" y="6445212"/>
            <a:ext cx="636914" cy="2830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7D9C8F7-B9C9-4A6D-B783-DEA6E6070D58}" type="slidenum">
              <a:rPr lang="en-US" smtClean="0">
                <a:solidFill>
                  <a:prstClr val="white"/>
                </a:solidFill>
                <a:latin typeface="Calibri" panose="020F0502020204030204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pic>
        <p:nvPicPr>
          <p:cNvPr id="5" name="Picture 4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913412F5-FFAD-D464-C4E0-34F400CEDF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81" b="30618"/>
          <a:stretch>
            <a:fillRect/>
          </a:stretch>
        </p:blipFill>
        <p:spPr>
          <a:xfrm>
            <a:off x="5241069" y="6284323"/>
            <a:ext cx="1709861" cy="494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92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har char="–"/>
        <a:defRPr>
          <a:solidFill>
            <a:srgbClr val="0066FF"/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Wingdings" pitchFamily="2" charset="2"/>
        <a:buChar char="Ø"/>
        <a:defRPr i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PTC2023-cal-4-paper-banner1200x200-4-poster-bgr-top.jpg">
            <a:extLst>
              <a:ext uri="{FF2B5EF4-FFF2-40B4-BE49-F238E27FC236}">
                <a16:creationId xmlns:a16="http://schemas.microsoft.com/office/drawing/2014/main" id="{8E2AA791-2C14-1E9C-ED02-901E553241A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-50" t="55445" r="-50" b="740"/>
          <a:stretch>
            <a:fillRect/>
          </a:stretch>
        </p:blipFill>
        <p:spPr>
          <a:xfrm>
            <a:off x="0" y="0"/>
            <a:ext cx="12204000" cy="6724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F782CDC-3445-2C92-16A9-F5CC6B4154A1}"/>
              </a:ext>
            </a:extLst>
          </p:cNvPr>
          <p:cNvSpPr txBox="1"/>
          <p:nvPr userDrawn="1"/>
        </p:nvSpPr>
        <p:spPr>
          <a:xfrm>
            <a:off x="284873" y="124536"/>
            <a:ext cx="4583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27</a:t>
            </a:r>
            <a:r>
              <a:rPr lang="en-US" sz="12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th</a:t>
            </a: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Electronics Packaging Technology Conference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2</a:t>
            </a:r>
            <a:r>
              <a:rPr lang="en-US" sz="12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nd</a:t>
            </a: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– 5</a:t>
            </a:r>
            <a:r>
              <a:rPr lang="en-US" sz="12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th</a:t>
            </a: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Dec 2025, Singapore</a:t>
            </a:r>
            <a:endParaRPr lang="en-SG" sz="1200" b="1" i="1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2F9D9E-2534-407F-3CAD-6C77433DEF4F}"/>
              </a:ext>
            </a:extLst>
          </p:cNvPr>
          <p:cNvSpPr txBox="1"/>
          <p:nvPr userDrawn="1"/>
        </p:nvSpPr>
        <p:spPr>
          <a:xfrm>
            <a:off x="9008607" y="131749"/>
            <a:ext cx="3079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i="1" dirty="0">
                <a:solidFill>
                  <a:prstClr val="white"/>
                </a:solidFill>
                <a:latin typeface="Calibri" panose="020F0502020204030204"/>
                <a:cs typeface="Aparajita" panose="020B0604020202020204" pitchFamily="34" charset="0"/>
              </a:rPr>
              <a:t>IEEE EPS Flagship Conference in the Asia Pacific Region</a:t>
            </a:r>
            <a:endParaRPr lang="en-SG" sz="1200" b="1" i="1" dirty="0">
              <a:solidFill>
                <a:prstClr val="white"/>
              </a:solidFill>
              <a:latin typeface="Calibri" panose="020F0502020204030204"/>
              <a:cs typeface="Aparajita" panose="020B0604020202020204" pitchFamily="34" charset="0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1E89DCE-9690-719D-7A0F-B27AF0965CB5}"/>
              </a:ext>
            </a:extLst>
          </p:cNvPr>
          <p:cNvSpPr txBox="1">
            <a:spLocks/>
          </p:cNvSpPr>
          <p:nvPr userDrawn="1"/>
        </p:nvSpPr>
        <p:spPr>
          <a:xfrm>
            <a:off x="11546762" y="259634"/>
            <a:ext cx="636914" cy="2830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7D9C8F7-B9C9-4A6D-B783-DEA6E6070D58}" type="slidenum">
              <a:rPr lang="en-US" smtClean="0">
                <a:solidFill>
                  <a:prstClr val="white"/>
                </a:solidFill>
                <a:latin typeface="Calibri" panose="020F0502020204030204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pic>
        <p:nvPicPr>
          <p:cNvPr id="8" name="Picture 7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F22F7315-1EF3-AC52-139C-3612845FD6B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81" b="30618"/>
          <a:stretch>
            <a:fillRect/>
          </a:stretch>
        </p:blipFill>
        <p:spPr>
          <a:xfrm>
            <a:off x="5247069" y="98745"/>
            <a:ext cx="1709861" cy="494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071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har char="–"/>
        <a:defRPr>
          <a:solidFill>
            <a:srgbClr val="0066FF"/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Wingdings" pitchFamily="2" charset="2"/>
        <a:buChar char="Ø"/>
        <a:defRPr i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F31EF-C530-9B3C-7B54-8DF740D92C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992CE3-BEDA-E895-7F05-ADB4C81561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857593853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default slid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7DB9F963-3811-410F-85B6-BC1E747A07F4}" vid="{040334DB-C488-4282-AFEA-DAE89F896CE8}"/>
    </a:ext>
  </a:extLst>
</a:theme>
</file>

<file path=ppt/theme/theme2.xml><?xml version="1.0" encoding="utf-8"?>
<a:theme xmlns:a="http://schemas.openxmlformats.org/drawingml/2006/main" name="Content slide defaul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7DB9F963-3811-410F-85B6-BC1E747A07F4}" vid="{1AED1773-80C2-4BDB-998E-556C79DAB57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1e7db22-b898-49d6-87a5-73e0770492a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28DE0A81826F449983E1374746200D" ma:contentTypeVersion="18" ma:contentTypeDescription="Create a new document." ma:contentTypeScope="" ma:versionID="ccb57fe6c2841942ed25cc29c9b058a3">
  <xsd:schema xmlns:xsd="http://www.w3.org/2001/XMLSchema" xmlns:xs="http://www.w3.org/2001/XMLSchema" xmlns:p="http://schemas.microsoft.com/office/2006/metadata/properties" xmlns:ns3="c1e7db22-b898-49d6-87a5-73e0770492a7" xmlns:ns4="2096932b-a388-4a23-8c70-e3df16742143" targetNamespace="http://schemas.microsoft.com/office/2006/metadata/properties" ma:root="true" ma:fieldsID="65d7845579c125c161261e809c501b6b" ns3:_="" ns4:_="">
    <xsd:import namespace="c1e7db22-b898-49d6-87a5-73e0770492a7"/>
    <xsd:import namespace="2096932b-a388-4a23-8c70-e3df1674214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Locatio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e7db22-b898-49d6-87a5-73e0770492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96932b-a388-4a23-8c70-e3df167421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46656C2-2FE3-4C2F-84BA-ACD504459B53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  <ds:schemaRef ds:uri="2096932b-a388-4a23-8c70-e3df16742143"/>
    <ds:schemaRef ds:uri="c1e7db22-b898-49d6-87a5-73e0770492a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E796669-0A34-4912-A576-C2C5E29102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AC36D7A-420E-46A3-B300-D91A6A70F3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e7db22-b898-49d6-87a5-73e0770492a7"/>
    <ds:schemaRef ds:uri="2096932b-a388-4a23-8c70-e3df167421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Title default slide</vt:lpstr>
      <vt:lpstr>Content slide default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Ricky Chua (Dr)</dc:creator>
  <cp:lastModifiedBy>Ricky Chua (Dr)</cp:lastModifiedBy>
  <cp:revision>4</cp:revision>
  <dcterms:created xsi:type="dcterms:W3CDTF">2025-10-07T04:03:56Z</dcterms:created>
  <dcterms:modified xsi:type="dcterms:W3CDTF">2025-10-30T10:49:38Z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b7d474d-5971-4b8a-9656-2f217c7133f6_Enabled">
    <vt:lpwstr>true</vt:lpwstr>
  </property>
  <property fmtid="{D5CDD505-2E9C-101B-9397-08002B2CF9AE}" pid="3" name="MSIP_Label_1b7d474d-5971-4b8a-9656-2f217c7133f6_SetDate">
    <vt:lpwstr>2024-11-09T03:46:30Z</vt:lpwstr>
  </property>
  <property fmtid="{D5CDD505-2E9C-101B-9397-08002B2CF9AE}" pid="4" name="MSIP_Label_1b7d474d-5971-4b8a-9656-2f217c7133f6_Method">
    <vt:lpwstr>Privileged</vt:lpwstr>
  </property>
  <property fmtid="{D5CDD505-2E9C-101B-9397-08002B2CF9AE}" pid="5" name="MSIP_Label_1b7d474d-5971-4b8a-9656-2f217c7133f6_Name">
    <vt:lpwstr>Public</vt:lpwstr>
  </property>
  <property fmtid="{D5CDD505-2E9C-101B-9397-08002B2CF9AE}" pid="6" name="MSIP_Label_1b7d474d-5971-4b8a-9656-2f217c7133f6_SiteId">
    <vt:lpwstr>c5d57708-33ca-4279-9049-5b2ac8c607e5</vt:lpwstr>
  </property>
  <property fmtid="{D5CDD505-2E9C-101B-9397-08002B2CF9AE}" pid="7" name="MSIP_Label_1b7d474d-5971-4b8a-9656-2f217c7133f6_ActionId">
    <vt:lpwstr>424ddf31-b337-4d9e-85ce-95795b98d7aa</vt:lpwstr>
  </property>
  <property fmtid="{D5CDD505-2E9C-101B-9397-08002B2CF9AE}" pid="8" name="MSIP_Label_1b7d474d-5971-4b8a-9656-2f217c7133f6_ContentBits">
    <vt:lpwstr>0</vt:lpwstr>
  </property>
  <property fmtid="{D5CDD505-2E9C-101B-9397-08002B2CF9AE}" pid="9" name="ContentTypeId">
    <vt:lpwstr>0x0101002228DE0A81826F449983E1374746200D</vt:lpwstr>
  </property>
</Properties>
</file>